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33102-C5E5-D5AD-5DF6-1B7AB237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071458-9FB0-A4F8-13E7-650967069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49CA4D-9D67-BFF8-D06D-79EBC84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20138C-D71C-B5B2-6D58-07FD58A0E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1DDD2-6E0B-6665-72AA-5A42E7CE2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744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DC289-B146-1D0B-3F8B-ED4F4A0C0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82E7DA-FCA8-C679-6A89-1016B2314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54659D-3122-250A-7E8A-44EEC133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0DD104-F576-C82E-E546-9C58B749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AF5B90-3AFF-50CB-9660-75AF8CD11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70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AEE8E0-53A4-9D22-A35F-418FFAF4A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F23DBF-FE6C-ECD8-9508-53979E454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AA6E1-C656-3FC2-2834-14BFEDC6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79E191-2B0E-2D99-A7D5-004363F4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76D74B-41CC-20CE-553B-DCED9669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67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9FE92A-7ED6-8FB3-7D30-75C016F4D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43EA56-6F2E-8E69-FDAC-F7A524E3E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BF0636-1B56-A250-8CED-AEE085A5A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5EEA06-BA6D-B0F7-5357-07D6BE08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0D60CC-65ED-A99D-73D6-D0ED18F8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195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F62D2-02D8-CE25-1317-88E16FD4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B60274-0BC8-BDD4-0520-CEADE4229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87C2F2-0405-4C11-B9E3-AA68FE8F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217872-0DF2-A313-5F69-4C95969F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E50BEB-1A83-96C7-549E-E809E6F81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993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BE44C-8FE9-2029-57D3-073B402F6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6B6497-6639-9926-DA91-0928BDD0B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449DFE-AF80-930F-91E5-B3E866119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D7E4A0-CDD4-FE85-8CDE-464F6C556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B6D90F-C6ED-71EA-4B36-39413E03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05BC30-DD61-47DF-4A51-247A340EA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08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A9036-0EEA-E551-7F3F-A232B77B9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7EB46D-135B-3CFB-0A8A-7A59CD30D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6DFE41-752D-6FB1-230B-A94509E6A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19A1A52-B6DF-5086-CDFE-B2D7FD605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F20332-A5EF-03D3-F93E-93E91B088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69DC4EF-C65C-0761-C00E-67A54AEA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9B8FCA-AFE9-D299-038C-392D7C34A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0180DD-6266-9BF9-A51F-DAEE978A9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21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73E19-E66C-74FA-5347-7D7906BD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E71297-A14C-4A65-4FE8-08ADCAE14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AD60B7-D2BF-E2FC-7AC7-F751FBA4C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63DA4B1-A7D2-B87C-0519-C28F91E1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56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E924774-135B-5A8B-BD8D-870ABB63D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A7AE3D-F8B7-660C-17C9-4779AE99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F41486-CED7-45D6-60AB-BA203657B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99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8F75C-9F13-1445-247B-DE561AFE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25759B-2E75-C3AA-1711-79BB3BC63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E23411-C495-DD55-DCA2-2A1BC97ED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9BB601-2458-A104-EC62-6E5CDBDD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73F840-C388-1DE4-AE42-C6DE3392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8421B9-2C89-F88C-C1EA-7D392E60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84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DFFF3-B2EC-6420-C410-3AF73022E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5EEFEF-422B-B9A0-4D78-CCA89AB79A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1F955A-5B71-D8DF-83A2-4A582967B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F410AB-5906-C645-DE83-6AF881E81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19E71-7066-4F5D-907E-AADB181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BC37DE-76EB-E972-2A45-7F04D98B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18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0B2F67-ECFC-F9B2-B61C-B2F9016EF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49DA20-71A8-377A-0F02-B1DB18CB1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803AAB-83D6-DC0A-CA07-14A70BAFC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A0172-D3AD-4AFE-87D3-DF75A6EBF5AB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9D4FF-4750-BB7A-FE6F-5C5F6C233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5B1324-7D39-E72A-D7FD-37BCA4E75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E72D-C032-47AC-AB6E-6CBD12F03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17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34BB54-726A-EB5F-5E81-DCE0B1E5B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1250" y="2345216"/>
            <a:ext cx="8543278" cy="198328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EC8F45-4940-E162-2189-B9F963E1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1949"/>
            <a:ext cx="9144000" cy="1655762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DC7D4F0-0042-57A8-91E5-3C0D7D2FB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1" b="4168"/>
          <a:stretch>
            <a:fillRect/>
          </a:stretch>
        </p:blipFill>
        <p:spPr>
          <a:xfrm>
            <a:off x="0" y="0"/>
            <a:ext cx="12192000" cy="212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7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9495B-35AE-C719-C516-BA5E4B5F2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47" y="1421568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066A048-2C80-D39B-62C5-5DF4BAEC6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23757" b="185"/>
          <a:stretch>
            <a:fillRect/>
          </a:stretch>
        </p:blipFill>
        <p:spPr>
          <a:xfrm>
            <a:off x="0" y="0"/>
            <a:ext cx="4462321" cy="115409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A1C69B2-1BFD-B9A2-77AD-674542601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4502" y="6031001"/>
            <a:ext cx="1969412" cy="8269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87F60EB-FDFF-FB2C-3E88-86190D71BD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672" y="6111135"/>
            <a:ext cx="1487836" cy="62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630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Ángela González Ordorica</dc:creator>
  <cp:lastModifiedBy>Ángela González Ordorica</cp:lastModifiedBy>
  <cp:revision>1</cp:revision>
  <dcterms:created xsi:type="dcterms:W3CDTF">2025-09-29T15:55:52Z</dcterms:created>
  <dcterms:modified xsi:type="dcterms:W3CDTF">2025-09-29T15:57:29Z</dcterms:modified>
</cp:coreProperties>
</file>